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93" d="100"/>
          <a:sy n="93" d="100"/>
        </p:scale>
        <p:origin x="102" y="12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1" Type="http://schemas.openxmlformats.org/officeDocument/2006/relationships/slideMaster" Target="slideMasters/slideMaster1.xml" /><Relationship Id="rId4" Type="http://schemas.openxmlformats.org/officeDocument/2006/relationships/viewProps" Target="viewProps.xml" /><Relationship Id="rId3" Type="http://schemas.openxmlformats.org/officeDocument/2006/relationships/presProps" Target="presProps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Two-Column</a:t>
            </a:r>
            <a:r>
              <a:rPr/>
              <a:t> </a:t>
            </a:r>
            <a:r>
              <a:rPr/>
              <a:t>Layout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One paragraph.</a:t>
            </a:r>
          </a:p>
          <a:p>
            <a:pPr lvl="0" marL="0" indent="0">
              <a:buNone/>
            </a:pPr>
            <a:r>
              <a:rPr/>
              <a:t>Another paragraph.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Second column paragraph.</a:t>
            </a:r>
          </a:p>
          <a:p>
            <a:pPr lvl="0" marL="0" indent="0">
              <a:buNone/>
            </a:pPr>
            <a:r>
              <a:rPr/>
              <a:t>Another second paragraph.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26</Words>
  <Application>Microsoft Office PowerPoint</Application>
  <PresentationFormat>On-screen Show (4:3)</PresentationFormat>
  <Paragraphs>10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Title</vt:lpstr>
      <vt:lpstr>Slide Title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2018-02-19T20:28:42Z</dcterms:created>
  <dcterms:modified xsi:type="dcterms:W3CDTF">2018-02-19T20:28:42Z</dcterms:modified>
</cp:coreProperties>
</file>